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7/5/2022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magang</a:t>
            </a:r>
            <a:r>
              <a:rPr lang="en-US" dirty="0" smtClean="0"/>
              <a:t> </a:t>
            </a:r>
            <a:r>
              <a:rPr lang="en-US" dirty="0" err="1" smtClean="0"/>
              <a:t>mbkm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Fakulras</a:t>
            </a:r>
            <a:r>
              <a:rPr lang="en-US" sz="2000" dirty="0" smtClean="0"/>
              <a:t> </a:t>
            </a:r>
            <a:r>
              <a:rPr lang="en-US" sz="2000" dirty="0" err="1" smtClean="0"/>
              <a:t>psikologi</a:t>
            </a:r>
            <a:r>
              <a:rPr lang="en-US" sz="2000" dirty="0" smtClean="0"/>
              <a:t> </a:t>
            </a:r>
            <a:r>
              <a:rPr lang="en-US" sz="2000" dirty="0" err="1" smtClean="0"/>
              <a:t>universitas</a:t>
            </a:r>
            <a:r>
              <a:rPr lang="en-US" sz="2000" dirty="0" smtClean="0"/>
              <a:t> </a:t>
            </a:r>
            <a:r>
              <a:rPr lang="en-US" sz="2000" dirty="0" err="1" smtClean="0"/>
              <a:t>mercu</a:t>
            </a:r>
            <a:r>
              <a:rPr lang="en-US" sz="2000" dirty="0" smtClean="0"/>
              <a:t> </a:t>
            </a:r>
            <a:r>
              <a:rPr lang="en-US" sz="2000" dirty="0" err="1" smtClean="0"/>
              <a:t>buana</a:t>
            </a:r>
            <a:r>
              <a:rPr lang="en-US" sz="2000" dirty="0" smtClean="0"/>
              <a:t> </a:t>
            </a:r>
            <a:r>
              <a:rPr lang="en-US" sz="2000" dirty="0" err="1" smtClean="0"/>
              <a:t>yogyakarta</a:t>
            </a:r>
            <a:endParaRPr lang="en-US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290457" y="2749298"/>
            <a:ext cx="8637073" cy="2541431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NAMA	: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NIM		:</a:t>
            </a: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740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IDENTITAS PERUSAHAAN / INSTANSI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10265804" cy="345061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Nama Perusahaan / </a:t>
            </a:r>
            <a:r>
              <a:rPr lang="en-US" sz="2400" dirty="0" err="1" smtClean="0"/>
              <a:t>Instansi</a:t>
            </a:r>
            <a:r>
              <a:rPr lang="en-US" sz="2400" dirty="0" smtClean="0"/>
              <a:t> / </a:t>
            </a:r>
            <a:r>
              <a:rPr lang="en-US" sz="2400" dirty="0" err="1" smtClean="0"/>
              <a:t>Institusi</a:t>
            </a:r>
            <a:r>
              <a:rPr lang="en-US" sz="2400" dirty="0" smtClean="0"/>
              <a:t>	:</a:t>
            </a:r>
          </a:p>
          <a:p>
            <a:r>
              <a:rPr lang="en-US" sz="2400" dirty="0" err="1" smtClean="0"/>
              <a:t>Alamat</a:t>
            </a:r>
            <a:r>
              <a:rPr lang="en-US" sz="2400" dirty="0" smtClean="0"/>
              <a:t> Perusahaan / </a:t>
            </a:r>
            <a:r>
              <a:rPr lang="en-US" sz="2400" dirty="0" err="1" smtClean="0"/>
              <a:t>Instansi</a:t>
            </a:r>
            <a:r>
              <a:rPr lang="en-US" sz="2400" dirty="0" smtClean="0"/>
              <a:t> / </a:t>
            </a:r>
            <a:r>
              <a:rPr lang="en-US" sz="2400" dirty="0" err="1" smtClean="0"/>
              <a:t>Institusi</a:t>
            </a:r>
            <a:r>
              <a:rPr lang="en-US" sz="2400" dirty="0" smtClean="0"/>
              <a:t>	:</a:t>
            </a:r>
          </a:p>
          <a:p>
            <a:r>
              <a:rPr lang="en-US" sz="2400" dirty="0" smtClean="0"/>
              <a:t>Nama </a:t>
            </a:r>
            <a:r>
              <a:rPr lang="en-US" sz="2400" dirty="0" err="1" smtClean="0"/>
              <a:t>Pimpinan</a:t>
            </a:r>
            <a:r>
              <a:rPr lang="en-US" sz="2400" dirty="0" smtClean="0"/>
              <a:t>				:</a:t>
            </a:r>
          </a:p>
          <a:p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					: 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(Ex: Perusahaan Retail,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Sekolah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  <a:endParaRPr lang="en-US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643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PROFIL PERUSAHAAN / INSTANSI / INSTITUSI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(Di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</a:rPr>
              <a:t>bagian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</a:rPr>
              <a:t>ini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</a:rPr>
              <a:t>anda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</a:rPr>
              <a:t>jelaskan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bagaimana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latar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belakang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berdirinya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lokasi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magang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anda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bidang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bisnis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 yang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dijalani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layanan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apa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saja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 yang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diberikan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perkembangan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perusahaan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atau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instansi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hingga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saat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ini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  <a:endParaRPr lang="en-US" sz="24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01564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URAIAN PEKERJAAN MAHASISWA SAAT MAGANG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10265804" cy="3450613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(Di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bagian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ini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anda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jelaskan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apa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saja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tugas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pekerjaan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 yang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anda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lakukan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selama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magang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 di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perusahaan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 /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instansi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 /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institusi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.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Kemudian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anda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jelaskan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satu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persatu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di slide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berikutnya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  <a:endParaRPr lang="en-US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419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URAIAN PEKERJAAN 1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Ex :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melakukan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rekrutmen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karyawan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(Di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</a:rPr>
              <a:t>bagian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</a:rPr>
              <a:t>ini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</a:rPr>
              <a:t>anda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jabarkan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 proses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pekerjaan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 yang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anda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kerjakan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selama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 di Perusahaan /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Instansi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 /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Institusi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58867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URAIAN PEKERJAAN 2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(Ex :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mengadakan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kegiatan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pelatihan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  <a:endParaRPr lang="en-US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(Di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</a:rPr>
              <a:t>bagian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</a:rPr>
              <a:t>ini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</a:rPr>
              <a:t>anda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jabarkan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 proses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pekerjaan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 yang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anda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kerjakan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selama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 di Perusahaan /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Instansi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 /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Institusi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11121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KENDALA DAN HAMBATAN YANG DIHADAPI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(Di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</a:rPr>
              <a:t>bagian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</a:rPr>
              <a:t>ini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</a:rPr>
              <a:t>anda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</a:rPr>
              <a:t>jabarkan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apa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saja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kendala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dan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hambatan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 yang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anda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alami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selama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menjalani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 proses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magang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6508270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13</TotalTime>
  <Words>177</Words>
  <Application>Microsoft Office PowerPoint</Application>
  <PresentationFormat>Widescreen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Gallery</vt:lpstr>
      <vt:lpstr>laporan magang mbkm</vt:lpstr>
      <vt:lpstr>IDENTITAS PERUSAHAAN / INSTANSI</vt:lpstr>
      <vt:lpstr>PROFIL PERUSAHAAN / INSTANSI / INSTITUSI</vt:lpstr>
      <vt:lpstr>URAIAN PEKERJAAN MAHASISWA SAAT MAGANG</vt:lpstr>
      <vt:lpstr>URAIAN PEKERJAAN 1 (Ex : melakukan rekrutmen karyawan)</vt:lpstr>
      <vt:lpstr>URAIAN PEKERJAAN 2 (Ex : mengadakan kegiatan pelatihan)</vt:lpstr>
      <vt:lpstr>KENDALA DAN HAMBATAN YANG DIHADAPI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laporan magang mbkm</dc:title>
  <dc:creator>HP</dc:creator>
  <cp:lastModifiedBy>HP</cp:lastModifiedBy>
  <cp:revision>2</cp:revision>
  <dcterms:created xsi:type="dcterms:W3CDTF">2022-07-05T02:50:29Z</dcterms:created>
  <dcterms:modified xsi:type="dcterms:W3CDTF">2022-07-05T03:03:57Z</dcterms:modified>
</cp:coreProperties>
</file>